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58" r:id="rId4"/>
    <p:sldId id="257" r:id="rId5"/>
    <p:sldId id="259" r:id="rId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s-CO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s-C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1A23A-6E9F-4C7D-9677-57D18D659665}" type="datetimeFigureOut">
              <a:rPr lang="es-CO" smtClean="0"/>
              <a:t>03/10/2017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22B49-3213-42C7-BE1F-70F8087D018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5478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C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1A23A-6E9F-4C7D-9677-57D18D659665}" type="datetimeFigureOut">
              <a:rPr lang="es-CO" smtClean="0"/>
              <a:t>03/10/2017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22B49-3213-42C7-BE1F-70F8087D018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9186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C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1A23A-6E9F-4C7D-9677-57D18D659665}" type="datetimeFigureOut">
              <a:rPr lang="es-CO" smtClean="0"/>
              <a:t>03/10/2017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22B49-3213-42C7-BE1F-70F8087D018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16862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C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1A23A-6E9F-4C7D-9677-57D18D659665}" type="datetimeFigureOut">
              <a:rPr lang="es-CO" smtClean="0"/>
              <a:t>03/10/2017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22B49-3213-42C7-BE1F-70F8087D018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59143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s-C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1A23A-6E9F-4C7D-9677-57D18D659665}" type="datetimeFigureOut">
              <a:rPr lang="es-CO" smtClean="0"/>
              <a:t>03/10/2017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22B49-3213-42C7-BE1F-70F8087D018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34180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CO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O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O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1A23A-6E9F-4C7D-9677-57D18D659665}" type="datetimeFigureOut">
              <a:rPr lang="es-CO" smtClean="0"/>
              <a:t>03/10/2017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22B49-3213-42C7-BE1F-70F8087D018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89721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C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O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O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1A23A-6E9F-4C7D-9677-57D18D659665}" type="datetimeFigureOut">
              <a:rPr lang="es-CO" smtClean="0"/>
              <a:t>03/10/2017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22B49-3213-42C7-BE1F-70F8087D018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24509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CO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1A23A-6E9F-4C7D-9677-57D18D659665}" type="datetimeFigureOut">
              <a:rPr lang="es-CO" smtClean="0"/>
              <a:t>03/10/2017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22B49-3213-42C7-BE1F-70F8087D018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18292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1A23A-6E9F-4C7D-9677-57D18D659665}" type="datetimeFigureOut">
              <a:rPr lang="es-CO" smtClean="0"/>
              <a:t>03/10/2017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22B49-3213-42C7-BE1F-70F8087D018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25637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s-C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1A23A-6E9F-4C7D-9677-57D18D659665}" type="datetimeFigureOut">
              <a:rPr lang="es-CO" smtClean="0"/>
              <a:t>03/10/2017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22B49-3213-42C7-BE1F-70F8087D018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06128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s-CO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1A23A-6E9F-4C7D-9677-57D18D659665}" type="datetimeFigureOut">
              <a:rPr lang="es-CO" smtClean="0"/>
              <a:t>03/10/2017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22B49-3213-42C7-BE1F-70F8087D018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60633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C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01A23A-6E9F-4C7D-9677-57D18D659665}" type="datetimeFigureOut">
              <a:rPr lang="es-CO" smtClean="0"/>
              <a:t>03/10/2017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222B49-3213-42C7-BE1F-70F8087D018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34991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229" y="0"/>
            <a:ext cx="108295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946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589" y="0"/>
            <a:ext cx="107748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96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6707"/>
            <a:ext cx="12192000" cy="598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636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0202"/>
            <a:ext cx="12192000" cy="6017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230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86970"/>
            <a:ext cx="12192000" cy="2684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6357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Achicanoy Estrella, Harold Armando (CIAT)</dc:creator>
  <cp:lastModifiedBy>Achicanoy Estrella, Harold Armando (CIAT)</cp:lastModifiedBy>
  <cp:revision>4</cp:revision>
  <dcterms:created xsi:type="dcterms:W3CDTF">2017-10-03T18:35:15Z</dcterms:created>
  <dcterms:modified xsi:type="dcterms:W3CDTF">2017-10-03T21:17:29Z</dcterms:modified>
</cp:coreProperties>
</file>

<file path=docProps/thumbnail.jpeg>
</file>